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64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162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256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439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324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95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609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892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64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04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28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1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135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372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87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91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35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www.youtube.com/watch?v=Xy0VYuoIvT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lVsTYHSrFQ" TargetMode="External"/><Relationship Id="rId2" Type="http://schemas.openxmlformats.org/officeDocument/2006/relationships/hyperlink" Target="https://www.youtube.com/watch?v=1dMnMXjW3F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y0VYuoIvT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raar24.nl/69569/omgaan-met-en-uitdagen-van-hoogbegaafde-leerlingen/" TargetMode="External"/><Relationship Id="rId2" Type="http://schemas.openxmlformats.org/officeDocument/2006/relationships/hyperlink" Target="https://ikbenhoogbegaafd.nl/voltijds-hoogbegaafden-onderwij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nl-NL" sz="4300" b="1" dirty="0"/>
              <a:t>Hoogbegaafdheid</a:t>
            </a:r>
          </a:p>
          <a:p>
            <a:pPr algn="ctr"/>
            <a:r>
              <a:rPr lang="nl-NL" dirty="0"/>
              <a:t>Leerjaar 2, periode 8, les 6</a:t>
            </a:r>
          </a:p>
        </p:txBody>
      </p:sp>
    </p:spTree>
    <p:extLst>
      <p:ext uri="{BB962C8B-B14F-4D97-AF65-F5344CB8AC3E}">
        <p14:creationId xmlns:p14="http://schemas.microsoft.com/office/powerpoint/2010/main" val="340281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hoogbegaafdheid, </a:t>
            </a:r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992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5DE20DFA-89DB-4DCD-9C6A-E6F94CA75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606DC21-B3AA-4AE9-844F-E667E844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A7244538-290E-40DA-A93A-14BB3E6CF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1999" cy="45437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8F204D-BBF7-44E5-BF7D-957E81AE553F}"/>
              </a:ext>
            </a:extLst>
          </p:cNvPr>
          <p:cNvSpPr/>
          <p:nvPr/>
        </p:nvSpPr>
        <p:spPr>
          <a:xfrm>
            <a:off x="5615888" y="673240"/>
            <a:ext cx="5951914" cy="3446373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228600" lvl="0" indent="-228600"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>
                <a:latin typeface="+mj-lt"/>
                <a:ea typeface="+mj-ea"/>
                <a:cs typeface="+mj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https://www.youtube.com/watch?v=Xy0VYuoIvT0</a:t>
            </a:r>
            <a:endParaRPr lang="en-US" sz="4800" cap="all" dirty="0">
              <a:latin typeface="+mj-lt"/>
              <a:ea typeface="+mj-ea"/>
              <a:cs typeface="+mj-cs"/>
            </a:endParaRPr>
          </a:p>
          <a:p>
            <a:pPr marL="228600" lvl="0" indent="-228600"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>
                <a:latin typeface="+mj-lt"/>
                <a:ea typeface="+mj-ea"/>
                <a:cs typeface="+mj-cs"/>
              </a:rPr>
              <a:t> </a:t>
            </a:r>
          </a:p>
        </p:txBody>
      </p: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AB1DF3B3-9DBC-445D-AE4E-A62E5A9B8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96638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elevisiefilm - Wikipedia">
            <a:extLst>
              <a:ext uri="{FF2B5EF4-FFF2-40B4-BE49-F238E27FC236}">
                <a16:creationId xmlns:a16="http://schemas.microsoft.com/office/drawing/2014/main" id="{07F40E9B-B740-4417-B4E0-9ED2A8FA5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4" r="14739"/>
          <a:stretch/>
        </p:blipFill>
        <p:spPr bwMode="auto">
          <a:xfrm>
            <a:off x="-4" y="10"/>
            <a:ext cx="465429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F51F80E8-0CAC-410E-B59A-29FDDC357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6782" y="-1"/>
            <a:ext cx="4245218" cy="5367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hoogbegaafdheid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Kinderen met een IQ boven de 130, maar meer dan alleen IQ:</a:t>
            </a:r>
          </a:p>
          <a:p>
            <a:endParaRPr lang="nl-NL" dirty="0"/>
          </a:p>
          <a:p>
            <a:r>
              <a:rPr lang="nl-NL" dirty="0"/>
              <a:t>Leergierigheid: drive om te leren</a:t>
            </a:r>
          </a:p>
          <a:p>
            <a:r>
              <a:rPr lang="nl-NL" dirty="0"/>
              <a:t>Creativiteit: snel verbindingen leggen in de hersenen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Nodig: uitdaging en andere manier van leren</a:t>
            </a:r>
          </a:p>
          <a:p>
            <a:r>
              <a:rPr lang="nl-NL" dirty="0"/>
              <a:t>Gevaar: gedragsproblemen (uit verveling, gebrek aan aansluiting bij  klasgenootjes)</a:t>
            </a:r>
          </a:p>
        </p:txBody>
      </p:sp>
    </p:spTree>
    <p:extLst>
      <p:ext uri="{BB962C8B-B14F-4D97-AF65-F5344CB8AC3E}">
        <p14:creationId xmlns:p14="http://schemas.microsoft.com/office/powerpoint/2010/main" val="2397184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1AC962C7-76B4-4C88-8CB0-752E4238DA49}"/>
              </a:ext>
            </a:extLst>
          </p:cNvPr>
          <p:cNvSpPr/>
          <p:nvPr/>
        </p:nvSpPr>
        <p:spPr>
          <a:xfrm>
            <a:off x="600075" y="1242328"/>
            <a:ext cx="107061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Hoogbegaafden denken en leren anders.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Daar moet het onderwijs op aansluiten.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nl-NL" sz="2400" b="1" dirty="0">
              <a:solidFill>
                <a:prstClr val="black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prstClr val="black"/>
                </a:solidFill>
              </a:rPr>
              <a:t>5 manieren van denken die kenmerkend zijn voor hoogbegaafden: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nl-NL" sz="2400" b="1" dirty="0">
              <a:solidFill>
                <a:prstClr val="black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Denken vanuit het grote geheel.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Veel meer de diepte ingaan.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Problemen creatief benaderen en vanuit verschillende kanten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oplossen.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Visual thinking: </a:t>
            </a:r>
            <a:r>
              <a:rPr lang="nl-NL" altLang="nl-NL" sz="2400" b="1" dirty="0" err="1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beelddenken</a:t>
            </a: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Veel meer denken vanuit het hart en de persoonlijkheid 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(sensitiviteit)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30380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Een hoogbegaafdkind dat geen uitdaging krijgt en geen mogelijkheden om zijn talenten te ontplooien, raakt ongemotiveerd. Daardoor verliest het zijn aandacht en presteert beneden verwachting.</a:t>
            </a:r>
          </a:p>
          <a:p>
            <a:r>
              <a:rPr lang="nl-NL" dirty="0"/>
              <a:t>Om niet op te vallen kan het gaan onderpresteren</a:t>
            </a:r>
          </a:p>
          <a:p>
            <a:r>
              <a:rPr lang="nl-NL" dirty="0"/>
              <a:t>Ze willen graag laten zien dat ze slim zijn. Hierdoor: angst om fouten te maken, uitdagingen vermijden, perfectionisme.</a:t>
            </a:r>
          </a:p>
          <a:p>
            <a:r>
              <a:rPr lang="nl-NL" dirty="0"/>
              <a:t>Behoefte aan uitdagingen op het gebied van hun eigen interesses (bijv. technische of maatschappelijk problemen oplossen, talen, creatieve vakken)</a:t>
            </a:r>
          </a:p>
          <a:p>
            <a:r>
              <a:rPr lang="nl-NL" dirty="0"/>
              <a:t>Leren vanuit problemen die opgelost moeten worden, leren vanuit eindresultaat dat bereikt moet worden, combineren van vakken</a:t>
            </a:r>
          </a:p>
          <a:p>
            <a:r>
              <a:rPr lang="nl-NL" dirty="0"/>
              <a:t>Herhaling en automatiseringsoefeningen kan je vaak overslaan.</a:t>
            </a:r>
          </a:p>
          <a:p>
            <a:r>
              <a:rPr lang="nl-NL" dirty="0"/>
              <a:t>Klassen overslaan kan ook uitkomst bieden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98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ogere orde denkopdrachten: een must voor hoogbegaafden">
            <a:extLst>
              <a:ext uri="{FF2B5EF4-FFF2-40B4-BE49-F238E27FC236}">
                <a16:creationId xmlns:a16="http://schemas.microsoft.com/office/drawing/2014/main" id="{006E1B9E-134B-4855-825C-F20DEFFE0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174750"/>
            <a:ext cx="771525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05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filmpjes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https://www.youtube.com/watch?v=1dMnMXjW3FU</a:t>
            </a:r>
            <a:endParaRPr lang="nl-NL" dirty="0"/>
          </a:p>
          <a:p>
            <a:r>
              <a:rPr lang="nl-NL" dirty="0"/>
              <a:t>Lezing over hoogbegaafdheid aan de hand van 3 voorbeelden</a:t>
            </a:r>
          </a:p>
          <a:p>
            <a:endParaRPr lang="nl-NL" dirty="0"/>
          </a:p>
          <a:p>
            <a:r>
              <a:rPr lang="nl-NL" dirty="0">
                <a:hlinkClick r:id="rId3"/>
              </a:rPr>
              <a:t>https://www.youtube.com/watch?v=llVsTYHSrFQ</a:t>
            </a:r>
            <a:endParaRPr lang="nl-NL" dirty="0"/>
          </a:p>
          <a:p>
            <a:r>
              <a:rPr lang="nl-NL" dirty="0"/>
              <a:t>Ervaringen van hoogbegaafde kinderen</a:t>
            </a:r>
          </a:p>
          <a:p>
            <a:endParaRPr lang="nl-NL" dirty="0"/>
          </a:p>
          <a:p>
            <a:r>
              <a:rPr lang="nl-NL" dirty="0">
                <a:hlinkClick r:id="rId4"/>
              </a:rPr>
              <a:t>https://www.youtube.com/watch?v=Xy0VYuoIvT0</a:t>
            </a:r>
            <a:r>
              <a:rPr lang="nl-NL" dirty="0"/>
              <a:t> </a:t>
            </a:r>
          </a:p>
          <a:p>
            <a:r>
              <a:rPr lang="nl-NL" dirty="0"/>
              <a:t>Duidelijkste film met uitleg over het begrip, ervaringen en aanpassingen in</a:t>
            </a:r>
          </a:p>
          <a:p>
            <a:r>
              <a:rPr lang="nl-NL" dirty="0"/>
              <a:t>Het onderwijs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486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hoogbegaafdheid, </a:t>
            </a:r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pPr lvl="1"/>
            <a:r>
              <a:rPr lang="nl-NL" sz="2400" dirty="0"/>
              <a:t>Tips:</a:t>
            </a:r>
          </a:p>
          <a:p>
            <a:pPr lvl="1"/>
            <a:r>
              <a:rPr lang="nl-NL" sz="2400" dirty="0">
                <a:hlinkClick r:id="rId2"/>
              </a:rPr>
              <a:t>https://ikbenhoogbegaafd.nl/voltijds-hoogbegaafden-onderwijs/</a:t>
            </a:r>
            <a:endParaRPr lang="nl-NL" sz="2400" dirty="0"/>
          </a:p>
          <a:p>
            <a:pPr lvl="1"/>
            <a:r>
              <a:rPr lang="nl-NL" sz="2400" dirty="0">
                <a:hlinkClick r:id="rId3"/>
              </a:rPr>
              <a:t>https://www.leraar24.nl/69569/omgaan-met-en-uitdagen-van-hoogbegaafde-leerlingen/</a:t>
            </a:r>
            <a:endParaRPr lang="nl-NL" sz="2400" dirty="0"/>
          </a:p>
          <a:p>
            <a:pPr lvl="1"/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441366"/>
      </p:ext>
    </p:extLst>
  </p:cSld>
  <p:clrMapOvr>
    <a:masterClrMapping/>
  </p:clrMapOvr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443</Words>
  <Application>Microsoft Office PowerPoint</Application>
  <PresentationFormat>Breedbeeld</PresentationFormat>
  <Paragraphs>62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Condensspoor</vt:lpstr>
      <vt:lpstr>ontwikkelingspsychologie</vt:lpstr>
      <vt:lpstr>Logboek </vt:lpstr>
      <vt:lpstr>PowerPoint-presentatie</vt:lpstr>
      <vt:lpstr>hoogbegaafdheid</vt:lpstr>
      <vt:lpstr>PowerPoint-presentatie</vt:lpstr>
      <vt:lpstr>begeleiding</vt:lpstr>
      <vt:lpstr>PowerPoint-presentatie</vt:lpstr>
      <vt:lpstr>filmpjes</vt:lpstr>
      <vt:lpstr>Logboek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Laura Beeftink</dc:creator>
  <cp:lastModifiedBy>Laura Beeftink</cp:lastModifiedBy>
  <cp:revision>1</cp:revision>
  <dcterms:created xsi:type="dcterms:W3CDTF">2021-03-22T11:27:16Z</dcterms:created>
  <dcterms:modified xsi:type="dcterms:W3CDTF">2021-03-22T11:52:15Z</dcterms:modified>
</cp:coreProperties>
</file>